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640158" y="9220200"/>
            <a:ext cx="389282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288709" y="92583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</a:defRPr>
            </a:lvl1pPr>
            <a:lvl2pPr marL="864305" indent="-419805">
              <a:defRPr sz="3400">
                <a:solidFill>
                  <a:srgbClr val="044C49"/>
                </a:solidFill>
              </a:defRPr>
            </a:lvl2pPr>
            <a:lvl3pPr marL="1308805" indent="-419805">
              <a:defRPr sz="3400">
                <a:solidFill>
                  <a:srgbClr val="044C49"/>
                </a:solidFill>
              </a:defRPr>
            </a:lvl3pPr>
            <a:lvl4pPr marL="1753305" indent="-419805">
              <a:defRPr sz="3400">
                <a:solidFill>
                  <a:srgbClr val="044C49"/>
                </a:solidFill>
              </a:defRPr>
            </a:lvl4pPr>
            <a:lvl5pPr marL="2197805" indent="-419805">
              <a:defRPr sz="34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25777" y="212546"/>
            <a:ext cx="422657" cy="3302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/>
            </a:lvl1pPr>
            <a:lvl2pPr>
              <a:buSzPct val="145000"/>
              <a:defRPr sz="3200"/>
            </a:lvl2pPr>
            <a:lvl3pPr>
              <a:buSzPct val="145000"/>
              <a:defRPr sz="3200"/>
            </a:lvl3pPr>
            <a:lvl4pPr>
              <a:buSzPct val="145000"/>
              <a:defRPr sz="3200"/>
            </a:lvl4pPr>
            <a:lvl5pPr>
              <a:buSzPct val="145000"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</a:defRPr>
            </a:lvl1pPr>
            <a:lvl2pPr marL="839611" indent="-395111">
              <a:defRPr sz="3200">
                <a:solidFill>
                  <a:srgbClr val="044C49"/>
                </a:solidFill>
              </a:defRPr>
            </a:lvl2pPr>
            <a:lvl3pPr marL="1284111" indent="-395111">
              <a:defRPr sz="3200">
                <a:solidFill>
                  <a:srgbClr val="044C49"/>
                </a:solidFill>
              </a:defRPr>
            </a:lvl3pPr>
            <a:lvl4pPr marL="1728611" indent="-395111">
              <a:defRPr sz="3200">
                <a:solidFill>
                  <a:srgbClr val="044C49"/>
                </a:solidFill>
              </a:defRPr>
            </a:lvl4pPr>
            <a:lvl5pPr marL="2173111" indent="-395111">
              <a:defRPr sz="32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579648" y="1378609"/>
            <a:ext cx="370231" cy="285751"/>
          </a:xfrm>
          <a:prstGeom prst="rect">
            <a:avLst/>
          </a:prstGeom>
        </p:spPr>
        <p:txBody>
          <a:bodyPr lIns="28575" tIns="28575" rIns="28575" bIns="28575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3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4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6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hyperlink" Target="http://ichigojam.net/IchigoJam.html" TargetMode="Externa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0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19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1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22.tif"/><Relationship Id="rId5" Type="http://schemas.openxmlformats.org/officeDocument/2006/relationships/image" Target="../media/image23.tif"/><Relationship Id="rId6" Type="http://schemas.openxmlformats.org/officeDocument/2006/relationships/image" Target="../media/image2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5.png"/><Relationship Id="rId4" Type="http://schemas.openxmlformats.org/officeDocument/2006/relationships/image" Target="../media/image7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6.png"/><Relationship Id="rId4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ichigojam.net/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15jamrecipe.jimdofree.com/" TargetMode="External"/><Relationship Id="rId8" Type="http://schemas.openxmlformats.org/officeDocument/2006/relationships/hyperlink" Target="https://typingart.net/?p=40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4.tif"/><Relationship Id="rId9" Type="http://schemas.openxmlformats.org/officeDocument/2006/relationships/image" Target="../media/image5.tif"/><Relationship Id="rId10" Type="http://schemas.openxmlformats.org/officeDocument/2006/relationships/image" Target="../media/image16.png"/><Relationship Id="rId11" Type="http://schemas.openxmlformats.org/officeDocument/2006/relationships/image" Target="../media/image6.tif"/><Relationship Id="rId12" Type="http://schemas.openxmlformats.org/officeDocument/2006/relationships/image" Target="../media/image1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Relationship Id="rId3" Type="http://schemas.openxmlformats.org/officeDocument/2006/relationships/image" Target="../media/image9.tif"/><Relationship Id="rId4" Type="http://schemas.openxmlformats.org/officeDocument/2006/relationships/image" Target="../media/image33.png"/><Relationship Id="rId5" Type="http://schemas.openxmlformats.org/officeDocument/2006/relationships/image" Target="../media/image7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3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43.png"/><Relationship Id="rId4" Type="http://schemas.openxmlformats.org/officeDocument/2006/relationships/image" Target="../media/image11.tif"/><Relationship Id="rId5" Type="http://schemas.openxmlformats.org/officeDocument/2006/relationships/image" Target="../media/image7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4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2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5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29.png"/><Relationship Id="rId8" Type="http://schemas.openxmlformats.org/officeDocument/2006/relationships/image" Target="../media/image56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1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14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14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14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4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(GIGA IchigoDake + Chromebook)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1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4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4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45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42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4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4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53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5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かいぞうれい、いろいろ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かいぞうれい、いろいろ</a:t>
            </a:r>
          </a:p>
          <a:p>
            <a:pPr defTabSz="473201">
              <a:defRPr sz="6480"/>
            </a:pPr>
            <a:r>
              <a:t>じかんがあればやってみよう</a:t>
            </a:r>
          </a:p>
        </p:txBody>
      </p:sp>
      <p:pic>
        <p:nvPicPr>
          <p:cNvPr id="11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59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16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64" name="グループ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16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68" name="グループ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16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71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17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76" name="グループ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17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79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18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84" name="グループ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18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88" name="グループ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18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34 IF TICK()&gt;1000 ?”OME!”:END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TICK()&gt;1000 ?”OME!”:END</a:t>
            </a:r>
          </a:p>
        </p:txBody>
      </p:sp>
      <p:sp>
        <p:nvSpPr>
          <p:cNvPr id="1191" name="ゲームクリア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ゲームクリア！</a:t>
            </a:r>
          </a:p>
        </p:txBody>
      </p:sp>
      <p:sp>
        <p:nvSpPr>
          <p:cNvPr id="1192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31 IF BTN(32) CLS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195" name="スペースキーで反撃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スペースキーで反撃</a:t>
            </a:r>
          </a:p>
        </p:txBody>
      </p:sp>
      <p:sp>
        <p:nvSpPr>
          <p:cNvPr id="1196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15 L=3…"/>
          <p:cNvSpPr txBox="1"/>
          <p:nvPr/>
        </p:nvSpPr>
        <p:spPr>
          <a:xfrm>
            <a:off x="151870" y="3302000"/>
            <a:ext cx="12718853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L=3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L=L-1:BEEP:IF L=0 END</a:t>
            </a:r>
          </a:p>
        </p:txBody>
      </p:sp>
      <p:sp>
        <p:nvSpPr>
          <p:cNvPr id="1199" name="ライフ３つ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ライフ３つ</a:t>
            </a:r>
          </a:p>
        </p:txBody>
      </p:sp>
      <p:sp>
        <p:nvSpPr>
          <p:cNvPr id="1200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ぎが いちごだけ…"/>
          <p:cNvSpPr txBox="1"/>
          <p:nvPr>
            <p:ph type="title"/>
          </p:nvPr>
        </p:nvSpPr>
        <p:spPr>
          <a:xfrm>
            <a:off x="3424766" y="3377627"/>
            <a:ext cx="11099801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ぎが いちごだけ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</p:txBody>
      </p:sp>
      <p:pic>
        <p:nvPicPr>
          <p:cNvPr id="3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15 L=1…"/>
          <p:cNvSpPr txBox="1"/>
          <p:nvPr/>
        </p:nvSpPr>
        <p:spPr>
          <a:xfrm>
            <a:off x="151870" y="2908299"/>
            <a:ext cx="12718853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RND(32),23:?”$”;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N=SCR(X,5)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N IF N=36 L=L+1 ELSE L=L-1:IF L=0 BEEP:END</a:t>
            </a:r>
          </a:p>
        </p:txBody>
      </p:sp>
      <p:sp>
        <p:nvSpPr>
          <p:cNvPr id="1203" name="アイテムでライフ↑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アイテムでライフ↑</a:t>
            </a:r>
          </a:p>
        </p:txBody>
      </p:sp>
      <p:sp>
        <p:nvSpPr>
          <p:cNvPr id="1204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8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09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1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16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221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231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232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2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2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46" name="https://ichigojam.net/IchigoJam.html"/>
          <p:cNvSpPr txBox="1"/>
          <p:nvPr/>
        </p:nvSpPr>
        <p:spPr>
          <a:xfrm>
            <a:off x="6507674" y="350837"/>
            <a:ext cx="7366128" cy="822326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247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252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これがコンピューター！…"/>
          <p:cNvSpPr txBox="1"/>
          <p:nvPr>
            <p:ph type="title"/>
          </p:nvPr>
        </p:nvSpPr>
        <p:spPr>
          <a:xfrm>
            <a:off x="5332412" y="3783867"/>
            <a:ext cx="7420042" cy="2185866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320" name="矢印"/>
          <p:cNvSpPr/>
          <p:nvPr/>
        </p:nvSpPr>
        <p:spPr>
          <a:xfrm rot="10800000">
            <a:off x="3162597" y="4241800"/>
            <a:ext cx="199085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1" name="（GIGA IchigoDakeは2000円）"/>
          <p:cNvSpPr txBox="1"/>
          <p:nvPr/>
        </p:nvSpPr>
        <p:spPr>
          <a:xfrm>
            <a:off x="5107086" y="6158969"/>
            <a:ext cx="7870694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（GIGA IchigoDakeは2000円）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5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5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5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5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5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6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6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6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6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6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6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26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26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26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26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27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27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27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27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27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27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27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27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27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27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28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28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8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28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28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28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28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28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https://ichigojam.net/print/"/>
          <p:cNvSpPr txBox="1"/>
          <p:nvPr/>
        </p:nvSpPr>
        <p:spPr>
          <a:xfrm>
            <a:off x="7719824" y="4470400"/>
            <a:ext cx="5623053" cy="812800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94" name="IchigoJamプリント…"/>
          <p:cNvSpPr txBox="1"/>
          <p:nvPr/>
        </p:nvSpPr>
        <p:spPr>
          <a:xfrm>
            <a:off x="7329590" y="2455333"/>
            <a:ext cx="5566284" cy="16764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/>
            </a:pPr>
            <a:r>
              <a:t>IchigoJamプリント</a:t>
            </a:r>
          </a:p>
          <a:p>
            <a:pPr defTabSz="457200">
              <a:defRPr sz="3000"/>
            </a:pPr>
            <a:r>
              <a:t>A5印刷対応ネット教材</a:t>
            </a:r>
          </a:p>
        </p:txBody>
      </p:sp>
      <p:pic>
        <p:nvPicPr>
          <p:cNvPr id="12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71"/>
          <a:stretch>
            <a:fillRect/>
          </a:stretch>
        </p:blipFill>
        <p:spPr>
          <a:xfrm>
            <a:off x="0" y="168808"/>
            <a:ext cx="13004800" cy="7345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ベーマガ復活！（電子工作マガジン）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ベーマガ復活！（電子工作マガジン）</a:t>
            </a:r>
          </a:p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303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3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06" name="メカ担当：MASAHARU（中2）…"/>
          <p:cNvSpPr txBox="1"/>
          <p:nvPr/>
        </p:nvSpPr>
        <p:spPr>
          <a:xfrm>
            <a:off x="8122924" y="6865238"/>
            <a:ext cx="38475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/>
            </a:pPr>
            <a:r>
              <a:t>メカ担当：MASAHARU（中2）</a:t>
            </a:r>
          </a:p>
          <a:p>
            <a:pPr>
              <a:defRPr sz="2000"/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ノートPCがもらえる!?"/>
          <p:cNvSpPr txBox="1"/>
          <p:nvPr/>
        </p:nvSpPr>
        <p:spPr>
          <a:xfrm>
            <a:off x="1234228" y="7956166"/>
            <a:ext cx="40728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ノートPCがもらえる!?</a:t>
            </a:r>
          </a:p>
        </p:txBody>
      </p:sp>
      <p:sp>
        <p:nvSpPr>
          <p:cNvPr id="1311" name="https://pcn.club/contest/"/>
          <p:cNvSpPr txBox="1"/>
          <p:nvPr/>
        </p:nvSpPr>
        <p:spPr>
          <a:xfrm>
            <a:off x="3909821" y="8918682"/>
            <a:ext cx="571855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3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1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17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18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みんなの文化祭、NT鯖江 2021/11/26-27…"/>
          <p:cNvSpPr txBox="1"/>
          <p:nvPr/>
        </p:nvSpPr>
        <p:spPr>
          <a:xfrm>
            <a:off x="835405" y="7847542"/>
            <a:ext cx="1133398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 2021/11/26-27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  <p:pic>
        <p:nvPicPr>
          <p:cNvPr id="1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424"/>
            <a:ext cx="13004801" cy="63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374" y="-1181100"/>
            <a:ext cx="13337548" cy="9892573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毎月最終金曜日はサイバーフライデー"/>
          <p:cNvSpPr txBox="1"/>
          <p:nvPr/>
        </p:nvSpPr>
        <p:spPr>
          <a:xfrm>
            <a:off x="1676082" y="8943975"/>
            <a:ext cx="965263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毎月最終金曜日はサイバーフライデー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3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33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Apple I (1976)…"/>
          <p:cNvSpPr txBox="1"/>
          <p:nvPr/>
        </p:nvSpPr>
        <p:spPr>
          <a:xfrm>
            <a:off x="7722108" y="804333"/>
            <a:ext cx="429158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/>
            </a:pPr>
            <a:r>
              <a:t>Apple I (1976) </a:t>
            </a:r>
          </a:p>
          <a:p>
            <a:pPr defTabSz="457200">
              <a:defRPr sz="4000"/>
            </a:pPr>
            <a:r>
              <a:t>（アップル ワン）</a:t>
            </a:r>
          </a:p>
          <a:p>
            <a:pPr defTabSz="457200">
              <a:defRPr sz="4000"/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/>
            </a:pPr>
            <a:r>
              <a:t>Apple社の初製品</a:t>
            </a:r>
          </a:p>
        </p:txBody>
      </p:sp>
      <p:sp>
        <p:nvSpPr>
          <p:cNvPr id="133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IchigoJam は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（でも、値段は200分の1）</a:t>
            </a:r>
          </a:p>
        </p:txBody>
      </p:sp>
      <p:sp>
        <p:nvSpPr>
          <p:cNvPr id="1336" name="Apple I 開発者 - スティーブ・ウォズニアック氏"/>
          <p:cNvSpPr txBox="1"/>
          <p:nvPr/>
        </p:nvSpPr>
        <p:spPr>
          <a:xfrm>
            <a:off x="6837964" y="9038167"/>
            <a:ext cx="6152973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3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from Wikipedia"/>
          <p:cNvSpPr txBox="1"/>
          <p:nvPr/>
        </p:nvSpPr>
        <p:spPr>
          <a:xfrm>
            <a:off x="6215709" y="5075767"/>
            <a:ext cx="2206169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85572">
              <a:spcBef>
                <a:spcPts val="2500"/>
              </a:spcBef>
              <a:buSzTx/>
              <a:buNone/>
              <a:defRPr sz="6996"/>
            </a:pPr>
            <a:r>
              <a:t>大人とネット経由で解決！</a:t>
            </a:r>
          </a:p>
          <a:p>
            <a:pPr marL="0" indent="0" algn="ctr" defTabSz="385572">
              <a:spcBef>
                <a:spcPts val="2500"/>
              </a:spcBef>
              <a:buSzTx/>
              <a:buNone/>
              <a:defRPr sz="4620"/>
            </a:pPr>
            <a:r>
              <a:t>Twitter #IchigoJam</a:t>
            </a:r>
          </a:p>
          <a:p>
            <a:pPr marL="0" indent="0" algn="ctr" defTabSz="385572">
              <a:spcBef>
                <a:spcPts val="2500"/>
              </a:spcBef>
              <a:buSzTx/>
              <a:buNone/>
              <a:defRPr sz="4620"/>
            </a:pPr>
            <a:r>
              <a:t>Facebookグループ 「IchigoJam-FAN」</a:t>
            </a:r>
          </a:p>
        </p:txBody>
      </p:sp>
      <p:pic>
        <p:nvPicPr>
          <p:cNvPr id="1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48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134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9983" y="259719"/>
            <a:ext cx="5444834" cy="803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株式会社 jig.jp 創業者＆取締役会長…"/>
          <p:cNvSpPr txBox="1"/>
          <p:nvPr/>
        </p:nvSpPr>
        <p:spPr>
          <a:xfrm>
            <a:off x="4462974" y="7970642"/>
            <a:ext cx="528881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/>
            </a:pPr>
            <a:r>
              <a:t>株式会社 jig.jp 創業者＆取締役会長 </a:t>
            </a:r>
          </a:p>
          <a:p>
            <a:pPr>
              <a:defRPr sz="2200"/>
            </a:pPr>
            <a:r>
              <a:t>IchigoJam 開発者 福野泰介 </a:t>
            </a:r>
          </a:p>
          <a:p>
            <a:pPr>
              <a:defRPr sz="2200"/>
            </a:pPr>
            <a:r>
              <a:t>@taisukef / Facebook / fukuno@jig.jp</a:t>
            </a:r>
          </a:p>
        </p:txBody>
      </p:sp>
      <p:sp>
        <p:nvSpPr>
          <p:cNvPr id="1351" name="https://fukuno.jig.jp/"/>
          <p:cNvSpPr txBox="1"/>
          <p:nvPr/>
        </p:nvSpPr>
        <p:spPr>
          <a:xfrm>
            <a:off x="234343" y="8780583"/>
            <a:ext cx="32143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5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501" y="6157895"/>
            <a:ext cx="2366005" cy="2366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88078" y="6733678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9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30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IGA IchigoDake"/>
          <p:cNvSpPr txBox="1"/>
          <p:nvPr/>
        </p:nvSpPr>
        <p:spPr>
          <a:xfrm>
            <a:off x="647939" y="22326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36" name="ぎが いちごだけ"/>
          <p:cNvSpPr txBox="1"/>
          <p:nvPr/>
        </p:nvSpPr>
        <p:spPr>
          <a:xfrm>
            <a:off x="1412225" y="18236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sp>
        <p:nvSpPr>
          <p:cNvPr id="337" name="+"/>
          <p:cNvSpPr txBox="1"/>
          <p:nvPr/>
        </p:nvSpPr>
        <p:spPr>
          <a:xfrm>
            <a:off x="5370166" y="4920255"/>
            <a:ext cx="4837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38" name="Chromebook"/>
          <p:cNvSpPr txBox="1"/>
          <p:nvPr/>
        </p:nvSpPr>
        <p:spPr>
          <a:xfrm>
            <a:off x="8147960" y="2163563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39" name="くろむぶっく"/>
          <p:cNvSpPr txBox="1"/>
          <p:nvPr/>
        </p:nvSpPr>
        <p:spPr>
          <a:xfrm>
            <a:off x="8831474" y="1795262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pic>
        <p:nvPicPr>
          <p:cNvPr id="3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1227370" y="2893906"/>
            <a:ext cx="2811159" cy="5725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1189" y="2801039"/>
            <a:ext cx="6123672" cy="453252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Dell Chromebook 3100 entry https://www.dell.com/ja-jp/shop/"/>
          <p:cNvSpPr txBox="1"/>
          <p:nvPr/>
        </p:nvSpPr>
        <p:spPr>
          <a:xfrm>
            <a:off x="8292093" y="7412237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矢印"/>
          <p:cNvSpPr/>
          <p:nvPr/>
        </p:nvSpPr>
        <p:spPr>
          <a:xfrm flipH="1" rot="10800000">
            <a:off x="4275763" y="5796905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6" name="さす"/>
          <p:cNvSpPr txBox="1"/>
          <p:nvPr/>
        </p:nvSpPr>
        <p:spPr>
          <a:xfrm>
            <a:off x="4310274" y="7065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47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48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349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350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51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35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60000">
            <a:off x="3568368" y="2882729"/>
            <a:ext cx="1821401" cy="3709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矢印"/>
          <p:cNvSpPr/>
          <p:nvPr/>
        </p:nvSpPr>
        <p:spPr>
          <a:xfrm flipH="1" rot="10800000">
            <a:off x="4742620" y="58138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6" name="さす"/>
          <p:cNvSpPr txBox="1"/>
          <p:nvPr/>
        </p:nvSpPr>
        <p:spPr>
          <a:xfrm>
            <a:off x="4777132" y="70826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57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58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359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360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61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36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015"/>
          <a:stretch>
            <a:fillRect/>
          </a:stretch>
        </p:blipFill>
        <p:spPr>
          <a:xfrm rot="16260000">
            <a:off x="4084789" y="3236853"/>
            <a:ext cx="1821402" cy="30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https://cutleryapps.shizentai.jp/web/direct.html"/>
          <p:cNvSpPr txBox="1"/>
          <p:nvPr/>
        </p:nvSpPr>
        <p:spPr>
          <a:xfrm>
            <a:off x="844549" y="280392"/>
            <a:ext cx="10858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https://cutleryapps.shizentai.jp/web/direct.html</a:t>
            </a:r>
          </a:p>
        </p:txBody>
      </p:sp>
      <p:sp>
        <p:nvSpPr>
          <p:cNvPr id="366" name="をブラウザで開こう"/>
          <p:cNvSpPr txBox="1"/>
          <p:nvPr/>
        </p:nvSpPr>
        <p:spPr>
          <a:xfrm>
            <a:off x="4399279" y="1006106"/>
            <a:ext cx="42062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をブラウザで開こう</a:t>
            </a:r>
          </a:p>
        </p:txBody>
      </p:sp>
      <p:sp>
        <p:nvSpPr>
          <p:cNvPr id="367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3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矢印"/>
          <p:cNvSpPr/>
          <p:nvPr/>
        </p:nvSpPr>
        <p:spPr>
          <a:xfrm rot="16200000">
            <a:off x="9372600" y="7526866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72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27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9266" y="2778459"/>
            <a:ext cx="126180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https://ichigojam.net/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380866" y="2312051"/>
            <a:ext cx="337860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</a:p>
        </p:txBody>
      </p:sp>
      <p:sp>
        <p:nvSpPr>
          <p:cNvPr id="275" name="はじめに・・・…"/>
          <p:cNvSpPr txBox="1"/>
          <p:nvPr/>
        </p:nvSpPr>
        <p:spPr>
          <a:xfrm>
            <a:off x="719073" y="584200"/>
            <a:ext cx="8310373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はじめに・・・</a:t>
            </a:r>
          </a:p>
          <a:p>
            <a:pPr algn="l">
              <a:defRPr sz="2400"/>
            </a:pPr>
            <a:r>
              <a:t>このプレゼンテーションは CC BY のオープンデータです</a:t>
            </a:r>
          </a:p>
          <a:p>
            <a:pPr algn="l">
              <a:defRPr sz="2400"/>
            </a:pPr>
            <a:r>
              <a:t>出典記載のみで、自由に編集・改変してご活用いただけます</a:t>
            </a:r>
          </a:p>
        </p:txBody>
      </p:sp>
      <p:sp>
        <p:nvSpPr>
          <p:cNvPr id="276" name="使用フォント（表示が崩れる場合、こちらをインストールしてご欄ください）…"/>
          <p:cNvSpPr txBox="1"/>
          <p:nvPr/>
        </p:nvSpPr>
        <p:spPr>
          <a:xfrm>
            <a:off x="702140" y="3857866"/>
            <a:ext cx="11125709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</a:p>
          <a:p>
            <a:pPr algn="l">
              <a:defRPr sz="2400"/>
            </a:pPr>
            <a:r>
              <a:t>使用フォント（表示が崩れる場合、こちらをインストールしてご欄ください）</a:t>
            </a:r>
          </a:p>
          <a:p>
            <a:pPr algn="l">
              <a:defRPr sz="2400"/>
            </a:pP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 1.4 FONT</a:t>
            </a: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IchigoJam-GRAPH</a:t>
            </a:r>
          </a:p>
          <a:p>
            <a:pPr algn="l"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https://15jamrecipe.jimdofree.com/ツール/フォント-truetype/</a:t>
            </a:r>
          </a:p>
          <a:p>
            <a:pPr algn="l">
              <a:defRPr sz="2400"/>
            </a:pPr>
            <a:r>
              <a:t>CC BY IchigoJam </a:t>
            </a: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  <a:r>
              <a:t> / 🎈 BALLOON | FU-SEN </a:t>
            </a:r>
            <a:r>
              <a:rPr u="sng">
                <a:hlinkClick r:id="rId7" invalidUrl="" action="" tgtFrame="" tooltip="" history="1" highlightClick="0" endSnd="0"/>
              </a:rPr>
              <a:t>https://15jamrecipe.jimdofree.com/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3. こども丸ゴシック</a:t>
            </a:r>
          </a:p>
          <a:p>
            <a:pPr algn="l">
              <a:defRPr sz="2400"/>
            </a:pPr>
            <a:r>
              <a:rPr u="sng">
                <a:hlinkClick r:id="rId8" invalidUrl="" action="" tgtFrame="" tooltip="" history="1" highlightClick="0" endSnd="0"/>
              </a:rPr>
              <a:t>https://typingart.net/?p=40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373" name="四角形"/>
          <p:cNvSpPr/>
          <p:nvPr/>
        </p:nvSpPr>
        <p:spPr>
          <a:xfrm>
            <a:off x="1617133" y="2074333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四角形"/>
          <p:cNvSpPr/>
          <p:nvPr/>
        </p:nvSpPr>
        <p:spPr>
          <a:xfrm>
            <a:off x="1728470" y="2243133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USB Serial (ttyUSB0)"/>
          <p:cNvSpPr txBox="1"/>
          <p:nvPr/>
        </p:nvSpPr>
        <p:spPr>
          <a:xfrm>
            <a:off x="1891773" y="2396066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376" name="キャンセル"/>
          <p:cNvSpPr/>
          <p:nvPr/>
        </p:nvSpPr>
        <p:spPr>
          <a:xfrm>
            <a:off x="3396403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377" name="接続"/>
          <p:cNvSpPr/>
          <p:nvPr/>
        </p:nvSpPr>
        <p:spPr>
          <a:xfrm>
            <a:off x="5216737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378" name="矢印"/>
          <p:cNvSpPr/>
          <p:nvPr/>
        </p:nvSpPr>
        <p:spPr>
          <a:xfrm rot="16200000">
            <a:off x="5370129" y="68495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9" name="矢印"/>
          <p:cNvSpPr/>
          <p:nvPr/>
        </p:nvSpPr>
        <p:spPr>
          <a:xfrm rot="16200000">
            <a:off x="2636374" y="2743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3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1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9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0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pPr>
            <a: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9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97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0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0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12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0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1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グループ"/>
          <p:cNvGrpSpPr/>
          <p:nvPr/>
        </p:nvGrpSpPr>
        <p:grpSpPr>
          <a:xfrm>
            <a:off x="3802932" y="-3396561"/>
            <a:ext cx="21013161" cy="13966131"/>
            <a:chOff x="0" y="0"/>
            <a:chExt cx="21013161" cy="13966130"/>
          </a:xfrm>
        </p:grpSpPr>
        <p:pic>
          <p:nvPicPr>
            <p:cNvPr id="41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44190" y="0"/>
              <a:ext cx="18868972" cy="13966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8015"/>
            <a:stretch>
              <a:fillRect/>
            </a:stretch>
          </p:blipFill>
          <p:spPr>
            <a:xfrm rot="16260000">
              <a:off x="933963" y="3810548"/>
              <a:ext cx="2719135" cy="4540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8" name="矢印"/>
          <p:cNvSpPr/>
          <p:nvPr/>
        </p:nvSpPr>
        <p:spPr>
          <a:xfrm rot="18955153">
            <a:off x="4419361" y="4176098"/>
            <a:ext cx="36644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9" name="この LED を…"/>
          <p:cNvSpPr txBox="1"/>
          <p:nvPr>
            <p:ph type="title"/>
          </p:nvPr>
        </p:nvSpPr>
        <p:spPr>
          <a:xfrm>
            <a:off x="7805" y="6299463"/>
            <a:ext cx="8879615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5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26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27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28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429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9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4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4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44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448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4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55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56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57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45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9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4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8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9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73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7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7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福野泰介 / ふくのたいすけ…"/>
          <p:cNvSpPr txBox="1"/>
          <p:nvPr/>
        </p:nvSpPr>
        <p:spPr>
          <a:xfrm>
            <a:off x="2956797" y="1469736"/>
            <a:ext cx="5618989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福野泰介 / ふくのたいすけ</a:t>
            </a:r>
          </a:p>
          <a:p>
            <a:pPr>
              <a:defRPr sz="2600"/>
            </a:pPr>
            <a:r>
              <a:t>福井高専 電子情報工学科 1999卒</a:t>
            </a:r>
          </a:p>
          <a:p>
            <a:pPr>
              <a:defRPr sz="2600"/>
            </a:pPr>
            <a:r>
              <a:t>株式会社 jig.jp 創業者＆会長</a:t>
            </a:r>
          </a:p>
          <a:p>
            <a:pPr>
              <a:defRPr sz="2600"/>
            </a:pPr>
            <a:r>
              <a:t>IchigoJam 開発者</a:t>
            </a:r>
          </a:p>
        </p:txBody>
      </p:sp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0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81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82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83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48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93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94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95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49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L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02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5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06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pic>
        <p:nvPicPr>
          <p:cNvPr id="5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Back…"/>
          <p:cNvSpPr txBox="1"/>
          <p:nvPr/>
        </p:nvSpPr>
        <p:spPr>
          <a:xfrm>
            <a:off x="6596843" y="4343400"/>
            <a:ext cx="2651085" cy="2032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/>
            </a:pPr>
            <a:r>
              <a:t>Back</a:t>
            </a:r>
          </a:p>
          <a:p>
            <a:pPr defTabSz="457200">
              <a:defRPr sz="6000"/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ED1:LED0"/>
          <p:cNvSpPr txBox="1"/>
          <p:nvPr/>
        </p:nvSpPr>
        <p:spPr>
          <a:xfrm>
            <a:off x="3286125" y="2844619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LED1:LED0</a:t>
            </a:r>
          </a:p>
        </p:txBody>
      </p:sp>
      <p:grpSp>
        <p:nvGrpSpPr>
          <p:cNvPr id="515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16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7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0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1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2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3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4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5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1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2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3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37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4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5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6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38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1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3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4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9" name="LEDに注目し、エンター！"/>
          <p:cNvSpPr txBox="1"/>
          <p:nvPr/>
        </p:nvSpPr>
        <p:spPr>
          <a:xfrm>
            <a:off x="1794764" y="8377767"/>
            <a:ext cx="941527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LEDに注目し、エンター！</a:t>
            </a:r>
          </a:p>
        </p:txBody>
      </p:sp>
      <p:sp>
        <p:nvSpPr>
          <p:cNvPr id="550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300円のコンピューター…"/>
          <p:cNvSpPr txBox="1"/>
          <p:nvPr/>
        </p:nvSpPr>
        <p:spPr>
          <a:xfrm>
            <a:off x="0" y="6680200"/>
            <a:ext cx="13004800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1秒間に何回計算できる？</a:t>
            </a:r>
          </a:p>
        </p:txBody>
      </p:sp>
      <p:pic>
        <p:nvPicPr>
          <p:cNvPr id="5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560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1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１秒に1億回！"/>
          <p:cNvSpPr txBox="1"/>
          <p:nvPr/>
        </p:nvSpPr>
        <p:spPr>
          <a:xfrm>
            <a:off x="-1" y="7526866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1億回</a:t>
            </a:r>
            <a:r>
              <a:t>！</a:t>
            </a:r>
          </a:p>
        </p:txBody>
      </p:sp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574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57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graphicFrame>
        <p:nvGraphicFramePr>
          <p:cNvPr id="57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15万台分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80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81" name="GIGA IchigoDake"/>
          <p:cNvSpPr txBox="1"/>
          <p:nvPr/>
        </p:nvSpPr>
        <p:spPr>
          <a:xfrm>
            <a:off x="488847" y="3377981"/>
            <a:ext cx="22184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GIGA IchigoDake</a:t>
            </a:r>
          </a:p>
        </p:txBody>
      </p:sp>
      <p:pic>
        <p:nvPicPr>
          <p:cNvPr id="5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0000">
            <a:off x="932902" y="565141"/>
            <a:ext cx="1330417" cy="2709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WAIT180"/>
          <p:cNvSpPr txBox="1"/>
          <p:nvPr/>
        </p:nvSpPr>
        <p:spPr>
          <a:xfrm>
            <a:off x="3303058" y="3572753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grpSp>
        <p:nvGrpSpPr>
          <p:cNvPr id="593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9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94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5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LED1:WAIT180:LED0"/>
          <p:cNvSpPr txBox="1"/>
          <p:nvPr/>
        </p:nvSpPr>
        <p:spPr>
          <a:xfrm>
            <a:off x="983191" y="3360208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01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9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02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03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4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5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6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3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16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1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21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18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0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22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1456266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28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9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2 LED0:WAIT10"/>
          <p:cNvSpPr txBox="1"/>
          <p:nvPr/>
        </p:nvSpPr>
        <p:spPr>
          <a:xfrm>
            <a:off x="1931458" y="2192686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LED0:WAIT10</a:t>
            </a:r>
          </a:p>
        </p:txBody>
      </p:sp>
      <p:grpSp>
        <p:nvGrpSpPr>
          <p:cNvPr id="638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42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5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46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7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8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55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6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57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1 LED1:WAIT10"/>
          <p:cNvSpPr txBox="1"/>
          <p:nvPr/>
        </p:nvSpPr>
        <p:spPr>
          <a:xfrm>
            <a:off x="1931458" y="141076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 LED1:WAIT10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6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667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66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いわれた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いわれたら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なんどもはしるよ</a:t>
            </a:r>
          </a:p>
        </p:txBody>
      </p:sp>
      <p:sp>
        <p:nvSpPr>
          <p:cNvPr id="6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3 GOTO1"/>
          <p:cNvSpPr txBox="1"/>
          <p:nvPr/>
        </p:nvSpPr>
        <p:spPr>
          <a:xfrm>
            <a:off x="1643591" y="345175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82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68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grpSp>
        <p:nvGrpSpPr>
          <p:cNvPr id="687" name="グループ"/>
          <p:cNvGrpSpPr/>
          <p:nvPr/>
        </p:nvGrpSpPr>
        <p:grpSpPr>
          <a:xfrm>
            <a:off x="3831834" y="4400036"/>
            <a:ext cx="464332" cy="482565"/>
            <a:chOff x="0" y="0"/>
            <a:chExt cx="464331" cy="482563"/>
          </a:xfrm>
        </p:grpSpPr>
        <p:sp>
          <p:nvSpPr>
            <p:cNvPr id="68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91" name="グループ"/>
          <p:cNvGrpSpPr/>
          <p:nvPr/>
        </p:nvGrpSpPr>
        <p:grpSpPr>
          <a:xfrm>
            <a:off x="6397234" y="3578770"/>
            <a:ext cx="464332" cy="482564"/>
            <a:chOff x="0" y="0"/>
            <a:chExt cx="464331" cy="482563"/>
          </a:xfrm>
        </p:grpSpPr>
        <p:sp>
          <p:nvSpPr>
            <p:cNvPr id="68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92" name="RUN"/>
          <p:cNvSpPr txBox="1"/>
          <p:nvPr/>
        </p:nvSpPr>
        <p:spPr>
          <a:xfrm>
            <a:off x="1695450" y="4298418"/>
            <a:ext cx="20193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710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70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2 LED0:WAIT30"/>
          <p:cNvSpPr txBox="1"/>
          <p:nvPr/>
        </p:nvSpPr>
        <p:spPr>
          <a:xfrm>
            <a:off x="1762125" y="3861725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713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1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9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23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2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24" name="1 LED1:WAIT10"/>
          <p:cNvSpPr txBox="1"/>
          <p:nvPr/>
        </p:nvSpPr>
        <p:spPr>
          <a:xfrm>
            <a:off x="1763183" y="3002767"/>
            <a:ext cx="836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 LED1:WAIT10</a:t>
            </a:r>
          </a:p>
        </p:txBody>
      </p:sp>
      <p:sp>
        <p:nvSpPr>
          <p:cNvPr id="725" name="3 GOTO1"/>
          <p:cNvSpPr txBox="1"/>
          <p:nvPr/>
        </p:nvSpPr>
        <p:spPr>
          <a:xfrm>
            <a:off x="1784350" y="4720684"/>
            <a:ext cx="455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セーブ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セーブ、0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3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grpSp>
        <p:nvGrpSpPr>
          <p:cNvPr id="740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3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グループ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29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1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7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ファイルズ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ファイルズ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45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grpSp>
        <p:nvGrpSpPr>
          <p:cNvPr id="749" name="グループ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74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50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51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ONのままでOK"/>
          <p:cNvSpPr txBox="1"/>
          <p:nvPr/>
        </p:nvSpPr>
        <p:spPr>
          <a:xfrm>
            <a:off x="833299" y="368566"/>
            <a:ext cx="34358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7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16260000">
            <a:off x="5354189" y="2462952"/>
            <a:ext cx="2719134" cy="553797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矢印"/>
          <p:cNvSpPr/>
          <p:nvPr/>
        </p:nvSpPr>
        <p:spPr>
          <a:xfrm rot="5400000">
            <a:off x="6804488" y="2183909"/>
            <a:ext cx="2264669" cy="2058559"/>
          </a:xfrm>
          <a:prstGeom prst="rightArrow">
            <a:avLst>
              <a:gd name="adj1" fmla="val 32000"/>
              <a:gd name="adj2" fmla="val 5516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1" name="ボタン"/>
          <p:cNvSpPr txBox="1"/>
          <p:nvPr/>
        </p:nvSpPr>
        <p:spPr>
          <a:xfrm>
            <a:off x="6736672" y="825500"/>
            <a:ext cx="2400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矢印"/>
          <p:cNvSpPr/>
          <p:nvPr/>
        </p:nvSpPr>
        <p:spPr>
          <a:xfrm>
            <a:off x="5566833" y="445846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6" name="さす"/>
          <p:cNvSpPr txBox="1"/>
          <p:nvPr/>
        </p:nvSpPr>
        <p:spPr>
          <a:xfrm>
            <a:off x="5601344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67" name="矢印"/>
          <p:cNvSpPr/>
          <p:nvPr/>
        </p:nvSpPr>
        <p:spPr>
          <a:xfrm rot="5400000">
            <a:off x="5812234" y="9910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8" name="ボタンを…"/>
          <p:cNvSpPr txBox="1"/>
          <p:nvPr/>
        </p:nvSpPr>
        <p:spPr>
          <a:xfrm>
            <a:off x="1351078" y="4787900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771" name="グループ"/>
          <p:cNvGrpSpPr/>
          <p:nvPr/>
        </p:nvGrpSpPr>
        <p:grpSpPr>
          <a:xfrm rot="8100000">
            <a:off x="2872390" y="2481052"/>
            <a:ext cx="4007190" cy="1509102"/>
            <a:chOff x="0" y="0"/>
            <a:chExt cx="4007189" cy="1509100"/>
          </a:xfrm>
        </p:grpSpPr>
        <p:sp>
          <p:nvSpPr>
            <p:cNvPr id="769" name="角丸四角形"/>
            <p:cNvSpPr/>
            <p:nvPr/>
          </p:nvSpPr>
          <p:spPr>
            <a:xfrm>
              <a:off x="-1" y="0"/>
              <a:ext cx="4007191" cy="1509101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pPr>
            </a:p>
          </p:txBody>
        </p:sp>
        <p:sp>
          <p:nvSpPr>
            <p:cNvPr id="770" name="角丸四角形"/>
            <p:cNvSpPr/>
            <p:nvPr/>
          </p:nvSpPr>
          <p:spPr>
            <a:xfrm>
              <a:off x="228588" y="260117"/>
              <a:ext cx="992684" cy="960328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-397934" y="4292277"/>
            <a:ext cx="6802042" cy="68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8378" b="0"/>
          <a:stretch>
            <a:fillRect/>
          </a:stretch>
        </p:blipFill>
        <p:spPr>
          <a:xfrm flipH="1" rot="16200000">
            <a:off x="567233" y="-539254"/>
            <a:ext cx="4871708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776" name="GIGA IchigoDake…"/>
          <p:cNvSpPr txBox="1"/>
          <p:nvPr/>
        </p:nvSpPr>
        <p:spPr>
          <a:xfrm>
            <a:off x="7957279" y="753799"/>
            <a:ext cx="47411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777" name="矢印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7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003" y="5520001"/>
            <a:ext cx="4007927" cy="4007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 rot="16260000">
            <a:off x="9130558" y="1658853"/>
            <a:ext cx="2128980" cy="433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rcRect l="0" t="17109" r="0" b="0"/>
          <a:stretch>
            <a:fillRect/>
          </a:stretch>
        </p:blipFill>
        <p:spPr>
          <a:xfrm rot="16260000">
            <a:off x="3068438" y="5896156"/>
            <a:ext cx="2128980" cy="35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でんげんだけで、うごく！"/>
          <p:cNvSpPr txBox="1"/>
          <p:nvPr/>
        </p:nvSpPr>
        <p:spPr>
          <a:xfrm>
            <a:off x="502823" y="9063833"/>
            <a:ext cx="5600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でんげんだけで、うごく！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7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87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92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88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9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90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91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94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95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ぜんぶ、だれかが…"/>
          <p:cNvSpPr txBox="1"/>
          <p:nvPr/>
        </p:nvSpPr>
        <p:spPr>
          <a:xfrm>
            <a:off x="0" y="6671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804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80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0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14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10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1997年 福井高専、在学中作っ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福井高専、在学中作った地図アプリ</a:t>
            </a:r>
          </a:p>
          <a:p>
            <a:pPr defTabSz="821531">
              <a:defRPr sz="4500"/>
            </a:pPr>
            <a:r>
              <a:t>高専卒業後、起業、今に至る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9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矢印"/>
          <p:cNvSpPr/>
          <p:nvPr/>
        </p:nvSpPr>
        <p:spPr>
          <a:xfrm>
            <a:off x="5566833" y="445846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4" name="さす"/>
          <p:cNvSpPr txBox="1"/>
          <p:nvPr/>
        </p:nvSpPr>
        <p:spPr>
          <a:xfrm>
            <a:off x="5601344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25" name="矢印"/>
          <p:cNvSpPr/>
          <p:nvPr/>
        </p:nvSpPr>
        <p:spPr>
          <a:xfrm rot="5400000">
            <a:off x="5812234" y="9910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6" name="このどは、…"/>
          <p:cNvSpPr txBox="1"/>
          <p:nvPr/>
        </p:nvSpPr>
        <p:spPr>
          <a:xfrm>
            <a:off x="665277" y="4787900"/>
            <a:ext cx="37719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このどは、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ボタンをおさずに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830" name="四角形"/>
          <p:cNvSpPr/>
          <p:nvPr/>
        </p:nvSpPr>
        <p:spPr>
          <a:xfrm>
            <a:off x="1617133" y="2074333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31" name="四角形"/>
          <p:cNvSpPr/>
          <p:nvPr/>
        </p:nvSpPr>
        <p:spPr>
          <a:xfrm>
            <a:off x="1728470" y="2243133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32" name="USB Serial (ttyUSB0)"/>
          <p:cNvSpPr txBox="1"/>
          <p:nvPr/>
        </p:nvSpPr>
        <p:spPr>
          <a:xfrm>
            <a:off x="1891773" y="2396066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833" name="キャンセル"/>
          <p:cNvSpPr/>
          <p:nvPr/>
        </p:nvSpPr>
        <p:spPr>
          <a:xfrm>
            <a:off x="3396403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834" name="接続"/>
          <p:cNvSpPr/>
          <p:nvPr/>
        </p:nvSpPr>
        <p:spPr>
          <a:xfrm>
            <a:off x="5216737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835" name="矢印"/>
          <p:cNvSpPr/>
          <p:nvPr/>
        </p:nvSpPr>
        <p:spPr>
          <a:xfrm rot="16200000">
            <a:off x="5370129" y="68495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6" name="矢印"/>
          <p:cNvSpPr/>
          <p:nvPr/>
        </p:nvSpPr>
        <p:spPr>
          <a:xfrm rot="16200000">
            <a:off x="2636374" y="2743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7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8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ロード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ロード、0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843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grpSp>
        <p:nvGrpSpPr>
          <p:cNvPr id="84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4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5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856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85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864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1198"/>
            <a:ext cx="13004801" cy="7717604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https://fukuno.jig.jp/app/IchigoJam/"/>
          <p:cNvSpPr txBox="1"/>
          <p:nvPr/>
        </p:nvSpPr>
        <p:spPr>
          <a:xfrm>
            <a:off x="2322906" y="9033933"/>
            <a:ext cx="835898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https://fukuno.jig.jp/app/IchigoJam/</a:t>
            </a:r>
          </a:p>
        </p:txBody>
      </p:sp>
      <p:sp>
        <p:nvSpPr>
          <p:cNvPr id="868" name="&quot;IchigoJam web&quot; で検索！"/>
          <p:cNvSpPr txBox="1"/>
          <p:nvPr/>
        </p:nvSpPr>
        <p:spPr>
          <a:xfrm>
            <a:off x="3623411" y="431800"/>
            <a:ext cx="575797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"IchigoJam web" 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2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6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  <p:sp>
        <p:nvSpPr>
          <p:cNvPr id="877" name="矢印"/>
          <p:cNvSpPr/>
          <p:nvPr/>
        </p:nvSpPr>
        <p:spPr>
          <a:xfrm rot="16200000">
            <a:off x="1053107" y="67733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8" name="F1をおしてみよう"/>
          <p:cNvSpPr txBox="1"/>
          <p:nvPr/>
        </p:nvSpPr>
        <p:spPr>
          <a:xfrm>
            <a:off x="1331466" y="8312840"/>
            <a:ext cx="386288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F1をおしてみよう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81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885" name="グループ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88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86" name="矢印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円形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9" name="円形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0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891" name="="/>
          <p:cNvSpPr txBox="1"/>
          <p:nvPr/>
        </p:nvSpPr>
        <p:spPr>
          <a:xfrm>
            <a:off x="5200650" y="7663382"/>
            <a:ext cx="2309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=</a:t>
            </a:r>
          </a:p>
        </p:txBody>
      </p:sp>
      <p:sp>
        <p:nvSpPr>
          <p:cNvPr id="892" name="Shift"/>
          <p:cNvSpPr txBox="1"/>
          <p:nvPr/>
        </p:nvSpPr>
        <p:spPr>
          <a:xfrm>
            <a:off x="329535" y="8772814"/>
            <a:ext cx="499479" cy="27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/>
            </a:lvl1pPr>
          </a:lstStyle>
          <a:p>
            <a:pPr/>
            <a:r>
              <a:t>Shift</a:t>
            </a:r>
          </a:p>
        </p:txBody>
      </p:sp>
      <p:sp>
        <p:nvSpPr>
          <p:cNvPr id="893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894" name="矢印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5" name=";"/>
          <p:cNvSpPr txBox="1"/>
          <p:nvPr/>
        </p:nvSpPr>
        <p:spPr>
          <a:xfrm>
            <a:off x="4775830" y="8421149"/>
            <a:ext cx="1569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;</a:t>
            </a:r>
          </a:p>
        </p:txBody>
      </p:sp>
      <p:sp>
        <p:nvSpPr>
          <p:cNvPr id="896" name="円形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じっこうするよ</a:t>
            </a:r>
          </a:p>
        </p:txBody>
      </p:sp>
      <p:sp>
        <p:nvSpPr>
          <p:cNvPr id="901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grpSp>
        <p:nvGrpSpPr>
          <p:cNvPr id="905" name="グループ"/>
          <p:cNvGrpSpPr/>
          <p:nvPr/>
        </p:nvGrpSpPr>
        <p:grpSpPr>
          <a:xfrm>
            <a:off x="2857361" y="4375354"/>
            <a:ext cx="891680" cy="926692"/>
            <a:chOff x="0" y="0"/>
            <a:chExt cx="891678" cy="926690"/>
          </a:xfrm>
        </p:grpSpPr>
        <p:sp>
          <p:nvSpPr>
            <p:cNvPr id="90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08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09" name="矢印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0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14" name="グループ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1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7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21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924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925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26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27" name="あるかないかで、きおく…"/>
          <p:cNvSpPr txBox="1"/>
          <p:nvPr/>
        </p:nvSpPr>
        <p:spPr>
          <a:xfrm>
            <a:off x="125636" y="3800837"/>
            <a:ext cx="527746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ボクのきおくは81920コ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3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936" name="グループ"/>
          <p:cNvGrpSpPr/>
          <p:nvPr/>
        </p:nvGrpSpPr>
        <p:grpSpPr>
          <a:xfrm>
            <a:off x="3580060" y="4362654"/>
            <a:ext cx="891680" cy="926692"/>
            <a:chOff x="0" y="0"/>
            <a:chExt cx="891678" cy="92669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939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40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41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42" name="矢印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3" name="矢印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4" name="矢印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5" name="矢印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6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47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48" name="矢印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52" name="グループ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4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5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55" name="矢印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6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7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  <p:sp>
        <p:nvSpPr>
          <p:cNvPr id="958" name="RUN"/>
          <p:cNvSpPr txBox="1"/>
          <p:nvPr/>
        </p:nvSpPr>
        <p:spPr>
          <a:xfrm>
            <a:off x="390525" y="4779662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962" name="グループ"/>
          <p:cNvGrpSpPr/>
          <p:nvPr/>
        </p:nvGrpSpPr>
        <p:grpSpPr>
          <a:xfrm>
            <a:off x="2815027" y="4745796"/>
            <a:ext cx="891680" cy="926691"/>
            <a:chOff x="0" y="0"/>
            <a:chExt cx="891678" cy="926690"/>
          </a:xfrm>
        </p:grpSpPr>
        <p:sp>
          <p:nvSpPr>
            <p:cNvPr id="95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965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966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67" name="矢印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8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969" name="矢印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0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71" name="矢印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973" name="矢印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4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5" name="矢印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6" name="矢印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80" name="グループ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97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矢印"/>
          <p:cNvSpPr/>
          <p:nvPr/>
        </p:nvSpPr>
        <p:spPr>
          <a:xfrm rot="16200000">
            <a:off x="5354174" y="67564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4" name="F5を連打してみよう…"/>
          <p:cNvSpPr txBox="1"/>
          <p:nvPr/>
        </p:nvSpPr>
        <p:spPr>
          <a:xfrm>
            <a:off x="2912895" y="8207007"/>
            <a:ext cx="659282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F5を連打してみよう</a:t>
            </a:r>
          </a:p>
          <a:p>
            <a:pPr/>
            <a:r>
              <a:t>(F5 = RUNのショートカット）</a:t>
            </a:r>
          </a:p>
        </p:txBody>
      </p:sp>
      <p:sp>
        <p:nvSpPr>
          <p:cNvPr id="985" name="四角形"/>
          <p:cNvSpPr/>
          <p:nvPr/>
        </p:nvSpPr>
        <p:spPr>
          <a:xfrm>
            <a:off x="3615266" y="1210733"/>
            <a:ext cx="5774268" cy="20716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6" name="*"/>
          <p:cNvSpPr txBox="1"/>
          <p:nvPr/>
        </p:nvSpPr>
        <p:spPr>
          <a:xfrm>
            <a:off x="6548966" y="4644760"/>
            <a:ext cx="52579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987" name="OK"/>
          <p:cNvSpPr txBox="1"/>
          <p:nvPr/>
        </p:nvSpPr>
        <p:spPr>
          <a:xfrm>
            <a:off x="3683000" y="5034226"/>
            <a:ext cx="76418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988" name="c"/>
          <p:cNvSpPr txBox="1"/>
          <p:nvPr/>
        </p:nvSpPr>
        <p:spPr>
          <a:xfrm>
            <a:off x="6199716" y="2062427"/>
            <a:ext cx="3683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991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grpSp>
        <p:nvGrpSpPr>
          <p:cNvPr id="995" name="グループ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99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9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0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矢印"/>
          <p:cNvSpPr/>
          <p:nvPr/>
        </p:nvSpPr>
        <p:spPr>
          <a:xfrm rot="16200000">
            <a:off x="3301999" y="7912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12" name="グループ"/>
          <p:cNvGrpSpPr/>
          <p:nvPr/>
        </p:nvGrpSpPr>
        <p:grpSpPr>
          <a:xfrm>
            <a:off x="3707766" y="4494377"/>
            <a:ext cx="687068" cy="714046"/>
            <a:chOff x="0" y="0"/>
            <a:chExt cx="687066" cy="714044"/>
          </a:xfrm>
        </p:grpSpPr>
        <p:sp>
          <p:nvSpPr>
            <p:cNvPr id="100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1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スピードちょうせい</a:t>
            </a:r>
          </a:p>
        </p:txBody>
      </p:sp>
      <p:grpSp>
        <p:nvGrpSpPr>
          <p:cNvPr id="1019" name="グループ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16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7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8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0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矢印"/>
          <p:cNvSpPr/>
          <p:nvPr/>
        </p:nvSpPr>
        <p:spPr>
          <a:xfrm rot="16200000">
            <a:off x="4378789" y="79248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2" name="RUN"/>
          <p:cNvSpPr txBox="1"/>
          <p:nvPr/>
        </p:nvSpPr>
        <p:spPr>
          <a:xfrm>
            <a:off x="142974" y="4540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1026" name="グループ"/>
          <p:cNvGrpSpPr/>
          <p:nvPr/>
        </p:nvGrpSpPr>
        <p:grpSpPr>
          <a:xfrm>
            <a:off x="2083179" y="4660033"/>
            <a:ext cx="417155" cy="433534"/>
            <a:chOff x="0" y="0"/>
            <a:chExt cx="417153" cy="433533"/>
          </a:xfrm>
        </p:grpSpPr>
        <p:sp>
          <p:nvSpPr>
            <p:cNvPr id="102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29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30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31" name="矢印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2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33" name="矢印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5" name="矢印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39" name="グループ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036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7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8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47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40" name="イメージ" descr="イメージ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41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2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3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4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45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46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5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51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52" name="矢印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3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54" name="矢印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8" name="グループ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05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6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59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60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1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2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3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64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65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0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0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075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076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077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8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079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83" name="グループ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08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91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84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5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8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89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90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0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0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01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2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3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4" name="じぶんキャラのいちに、なにかあれば、おわる（END）"/>
          <p:cNvSpPr txBox="1"/>
          <p:nvPr/>
        </p:nvSpPr>
        <p:spPr>
          <a:xfrm>
            <a:off x="874049" y="6259876"/>
            <a:ext cx="970597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05" name="さいしょだけ（セットアップ）"/>
          <p:cNvSpPr txBox="1"/>
          <p:nvPr/>
        </p:nvSpPr>
        <p:spPr>
          <a:xfrm>
            <a:off x="6957349" y="1741123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06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7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8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9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11" name="ループ"/>
          <p:cNvSpPr txBox="1"/>
          <p:nvPr/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14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15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1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1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1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19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タイトル</a:t>
            </a:r>
          </a:p>
        </p:txBody>
      </p:sp>
      <p:sp>
        <p:nvSpPr>
          <p:cNvPr id="112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2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22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23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ゲームメイン</a:t>
            </a:r>
          </a:p>
        </p:txBody>
      </p:sp>
      <p:sp>
        <p:nvSpPr>
          <p:cNvPr id="112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2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26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エンディング</a:t>
            </a:r>
          </a:p>
        </p:txBody>
      </p:sp>
      <p:sp>
        <p:nvSpPr>
          <p:cNvPr id="112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2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29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30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1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3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3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